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2" r:id="rId2"/>
    <p:sldId id="278" r:id="rId3"/>
    <p:sldId id="296" r:id="rId4"/>
    <p:sldId id="295" r:id="rId5"/>
    <p:sldId id="294" r:id="rId6"/>
    <p:sldId id="297" r:id="rId7"/>
    <p:sldId id="281" r:id="rId8"/>
    <p:sldId id="264" r:id="rId9"/>
    <p:sldId id="276" r:id="rId10"/>
    <p:sldId id="285" r:id="rId11"/>
    <p:sldId id="28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284" r:id="rId21"/>
  </p:sldIdLst>
  <p:sldSz cx="9144000" cy="6858000" type="screen4x3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DEE48A78-AD1F-4BA3-9102-8A9A553DCF2D}">
          <p14:sldIdLst>
            <p14:sldId id="282"/>
            <p14:sldId id="278"/>
            <p14:sldId id="296"/>
            <p14:sldId id="295"/>
            <p14:sldId id="294"/>
            <p14:sldId id="297"/>
            <p14:sldId id="281"/>
            <p14:sldId id="264"/>
            <p14:sldId id="276"/>
            <p14:sldId id="285"/>
            <p14:sldId id="289"/>
          </p14:sldIdLst>
        </p14:section>
        <p14:section name="Sezione senza titolo" id="{19513414-195D-47F0-B27E-3F58B9F56222}">
          <p14:sldIdLst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>
      <p:cViewPr varScale="1">
        <p:scale>
          <a:sx n="69" d="100"/>
          <a:sy n="69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6" d="100"/>
        <a:sy n="126" d="100"/>
      </p:scale>
      <p:origin x="0" y="6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A66896-22E7-4126-B0E8-A5A9AA515EB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8C798C9-A881-4C0B-B7A6-ECBCDEDA708F}">
      <dgm:prSet phldrT="[Testo]"/>
      <dgm:spPr/>
      <dgm:t>
        <a:bodyPr/>
        <a:lstStyle/>
        <a:p>
          <a:r>
            <a:rPr lang="it-IT" b="1" dirty="0" smtClean="0"/>
            <a:t>Pericoli</a:t>
          </a:r>
          <a:endParaRPr lang="it-IT" b="1" dirty="0"/>
        </a:p>
      </dgm:t>
    </dgm:pt>
    <dgm:pt modelId="{31185178-BC22-4842-B501-A437BC4EB8A2}" type="parTrans" cxnId="{10965809-393E-425F-9684-A189B3910F69}">
      <dgm:prSet/>
      <dgm:spPr/>
      <dgm:t>
        <a:bodyPr/>
        <a:lstStyle/>
        <a:p>
          <a:endParaRPr lang="it-IT"/>
        </a:p>
      </dgm:t>
    </dgm:pt>
    <dgm:pt modelId="{3521EB96-5F81-4120-A47F-66CE9D0D97D2}" type="sibTrans" cxnId="{10965809-393E-425F-9684-A189B3910F69}">
      <dgm:prSet/>
      <dgm:spPr/>
      <dgm:t>
        <a:bodyPr/>
        <a:lstStyle/>
        <a:p>
          <a:endParaRPr lang="it-IT"/>
        </a:p>
      </dgm:t>
    </dgm:pt>
    <dgm:pt modelId="{1AE93DA2-5695-4526-B80A-49F2E95EB276}">
      <dgm:prSet phldrT="[Testo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 sz="2400" b="1" dirty="0" smtClean="0">
              <a:solidFill>
                <a:schemeClr val="tx2">
                  <a:lumMod val="50000"/>
                </a:schemeClr>
              </a:solidFill>
            </a:rPr>
            <a:t>Inquinamento</a:t>
          </a:r>
          <a:endParaRPr lang="it-IT" sz="2000" b="1" dirty="0">
            <a:solidFill>
              <a:schemeClr val="tx2">
                <a:lumMod val="50000"/>
              </a:schemeClr>
            </a:solidFill>
          </a:endParaRPr>
        </a:p>
      </dgm:t>
    </dgm:pt>
    <dgm:pt modelId="{98DB907C-4694-479A-AB77-8339D0207E45}" type="parTrans" cxnId="{A26F0B5F-9CFF-48EF-AC92-ECB4655C2352}">
      <dgm:prSet/>
      <dgm:spPr/>
      <dgm:t>
        <a:bodyPr/>
        <a:lstStyle/>
        <a:p>
          <a:endParaRPr lang="it-IT"/>
        </a:p>
      </dgm:t>
    </dgm:pt>
    <dgm:pt modelId="{E27F8E01-A14B-4461-A474-5EB4DB00B477}" type="sibTrans" cxnId="{A26F0B5F-9CFF-48EF-AC92-ECB4655C2352}">
      <dgm:prSet/>
      <dgm:spPr/>
      <dgm:t>
        <a:bodyPr/>
        <a:lstStyle/>
        <a:p>
          <a:endParaRPr lang="it-IT"/>
        </a:p>
      </dgm:t>
    </dgm:pt>
    <dgm:pt modelId="{765B28FE-3176-4942-8E35-8164E514FCDF}">
      <dgm:prSet phldrT="[Testo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 sz="1800" b="1" dirty="0" smtClean="0">
              <a:solidFill>
                <a:schemeClr val="tx2">
                  <a:lumMod val="50000"/>
                </a:schemeClr>
              </a:solidFill>
            </a:rPr>
            <a:t>Spreco Acqua</a:t>
          </a:r>
        </a:p>
      </dgm:t>
    </dgm:pt>
    <dgm:pt modelId="{5EBDDE7A-2E3F-4448-A0C2-43CCAAEB66D0}" type="parTrans" cxnId="{77D578ED-2DBA-4EC6-838D-22CB47B7B212}">
      <dgm:prSet/>
      <dgm:spPr/>
      <dgm:t>
        <a:bodyPr/>
        <a:lstStyle/>
        <a:p>
          <a:endParaRPr lang="it-IT"/>
        </a:p>
      </dgm:t>
    </dgm:pt>
    <dgm:pt modelId="{AC346767-DC68-45A8-AE5E-81C7B3BF95E5}" type="sibTrans" cxnId="{77D578ED-2DBA-4EC6-838D-22CB47B7B212}">
      <dgm:prSet/>
      <dgm:spPr/>
      <dgm:t>
        <a:bodyPr/>
        <a:lstStyle/>
        <a:p>
          <a:endParaRPr lang="it-IT"/>
        </a:p>
      </dgm:t>
    </dgm:pt>
    <dgm:pt modelId="{277197C1-2FD4-480D-B7BE-7025161442FC}">
      <dgm:prSet phldrT="[Testo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 sz="2400" b="1" dirty="0" smtClean="0">
              <a:solidFill>
                <a:schemeClr val="tx2">
                  <a:lumMod val="50000"/>
                </a:schemeClr>
              </a:solidFill>
            </a:rPr>
            <a:t>Deforestazione</a:t>
          </a:r>
        </a:p>
      </dgm:t>
    </dgm:pt>
    <dgm:pt modelId="{2A9C5954-D11C-4152-B8D0-6D259C96C603}" type="parTrans" cxnId="{5F7A37D8-B5DD-4DC7-B895-E6D18C6D1567}">
      <dgm:prSet/>
      <dgm:spPr/>
      <dgm:t>
        <a:bodyPr/>
        <a:lstStyle/>
        <a:p>
          <a:endParaRPr lang="it-IT"/>
        </a:p>
      </dgm:t>
    </dgm:pt>
    <dgm:pt modelId="{E05E7B74-04A7-4A0C-9368-90D9CE114257}" type="sibTrans" cxnId="{5F7A37D8-B5DD-4DC7-B895-E6D18C6D1567}">
      <dgm:prSet/>
      <dgm:spPr/>
      <dgm:t>
        <a:bodyPr/>
        <a:lstStyle/>
        <a:p>
          <a:endParaRPr lang="it-IT"/>
        </a:p>
      </dgm:t>
    </dgm:pt>
    <dgm:pt modelId="{2A56188E-34F0-42F5-A007-C8EAA0C7EEFA}">
      <dgm:prSet phldrT="[Testo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it-IT" sz="2400" b="1" dirty="0" smtClean="0">
              <a:solidFill>
                <a:schemeClr val="tx2">
                  <a:lumMod val="50000"/>
                </a:schemeClr>
              </a:solidFill>
            </a:rPr>
            <a:t>Rifiuti</a:t>
          </a:r>
        </a:p>
      </dgm:t>
    </dgm:pt>
    <dgm:pt modelId="{877D4759-32A5-4B41-AA38-A770399149AB}" type="parTrans" cxnId="{26E5FD8B-BB5B-4F25-9BDF-3C8CC363A3B5}">
      <dgm:prSet/>
      <dgm:spPr/>
      <dgm:t>
        <a:bodyPr/>
        <a:lstStyle/>
        <a:p>
          <a:endParaRPr lang="it-IT"/>
        </a:p>
      </dgm:t>
    </dgm:pt>
    <dgm:pt modelId="{77BDCDD4-47EB-4468-A4A4-20A2D71FB8C7}" type="sibTrans" cxnId="{26E5FD8B-BB5B-4F25-9BDF-3C8CC363A3B5}">
      <dgm:prSet/>
      <dgm:spPr/>
      <dgm:t>
        <a:bodyPr/>
        <a:lstStyle/>
        <a:p>
          <a:endParaRPr lang="it-IT"/>
        </a:p>
      </dgm:t>
    </dgm:pt>
    <dgm:pt modelId="{0AF87AB2-672E-4E73-BAB3-E340C01D0198}">
      <dgm:prSet/>
      <dgm:spPr/>
      <dgm:t>
        <a:bodyPr/>
        <a:lstStyle/>
        <a:p>
          <a:endParaRPr lang="it-IT" sz="1200" dirty="0"/>
        </a:p>
      </dgm:t>
    </dgm:pt>
    <dgm:pt modelId="{B12D298B-5622-4A52-8E67-7FE7A26E50B1}" type="parTrans" cxnId="{69A427B1-CC91-49D8-B8CC-9ED41DAE3F66}">
      <dgm:prSet/>
      <dgm:spPr/>
      <dgm:t>
        <a:bodyPr/>
        <a:lstStyle/>
        <a:p>
          <a:endParaRPr lang="it-IT"/>
        </a:p>
      </dgm:t>
    </dgm:pt>
    <dgm:pt modelId="{F4F4F5BF-6412-486D-956E-20A947B06D36}" type="sibTrans" cxnId="{69A427B1-CC91-49D8-B8CC-9ED41DAE3F66}">
      <dgm:prSet/>
      <dgm:spPr/>
      <dgm:t>
        <a:bodyPr/>
        <a:lstStyle/>
        <a:p>
          <a:endParaRPr lang="it-IT"/>
        </a:p>
      </dgm:t>
    </dgm:pt>
    <dgm:pt modelId="{F1923C7F-0E31-46B7-B733-3930D06F8C21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r>
            <a:rPr lang="it-IT" sz="2400" b="1" dirty="0" smtClean="0">
              <a:solidFill>
                <a:schemeClr val="tx2">
                  <a:lumMod val="50000"/>
                </a:schemeClr>
              </a:solidFill>
            </a:rPr>
            <a:t>Energia</a:t>
          </a:r>
        </a:p>
      </dgm:t>
    </dgm:pt>
    <dgm:pt modelId="{7E26390A-0ED5-48D7-A9DE-195E4F6B4441}" type="parTrans" cxnId="{3951F8E4-71B1-41EB-A9C3-A9348D6860D0}">
      <dgm:prSet/>
      <dgm:spPr/>
      <dgm:t>
        <a:bodyPr/>
        <a:lstStyle/>
        <a:p>
          <a:endParaRPr lang="it-IT"/>
        </a:p>
      </dgm:t>
    </dgm:pt>
    <dgm:pt modelId="{C3C50E1D-7991-4D87-9C6C-293629D20B85}" type="sibTrans" cxnId="{3951F8E4-71B1-41EB-A9C3-A9348D6860D0}">
      <dgm:prSet/>
      <dgm:spPr/>
      <dgm:t>
        <a:bodyPr/>
        <a:lstStyle/>
        <a:p>
          <a:endParaRPr lang="it-IT"/>
        </a:p>
      </dgm:t>
    </dgm:pt>
    <dgm:pt modelId="{D69DF1FF-046D-4B50-84DE-1E79985C246E}" type="pres">
      <dgm:prSet presAssocID="{16A66896-22E7-4126-B0E8-A5A9AA515EB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25920B5-525F-4198-9C59-85A3BEE89620}" type="pres">
      <dgm:prSet presAssocID="{F8C798C9-A881-4C0B-B7A6-ECBCDEDA708F}" presName="centerShape" presStyleLbl="node0" presStyleIdx="0" presStyleCnt="1"/>
      <dgm:spPr/>
      <dgm:t>
        <a:bodyPr/>
        <a:lstStyle/>
        <a:p>
          <a:endParaRPr lang="it-IT"/>
        </a:p>
      </dgm:t>
    </dgm:pt>
    <dgm:pt modelId="{6EA3088D-A91E-49FA-9AC7-6E05CF8E21CF}" type="pres">
      <dgm:prSet presAssocID="{98DB907C-4694-479A-AB77-8339D0207E45}" presName="parTrans" presStyleLbl="sibTrans2D1" presStyleIdx="0" presStyleCnt="5"/>
      <dgm:spPr/>
      <dgm:t>
        <a:bodyPr/>
        <a:lstStyle/>
        <a:p>
          <a:endParaRPr lang="it-IT"/>
        </a:p>
      </dgm:t>
    </dgm:pt>
    <dgm:pt modelId="{9D27567D-BD9F-472A-AFC9-867888F52209}" type="pres">
      <dgm:prSet presAssocID="{98DB907C-4694-479A-AB77-8339D0207E45}" presName="connectorText" presStyleLbl="sibTrans2D1" presStyleIdx="0" presStyleCnt="5"/>
      <dgm:spPr/>
      <dgm:t>
        <a:bodyPr/>
        <a:lstStyle/>
        <a:p>
          <a:endParaRPr lang="it-IT"/>
        </a:p>
      </dgm:t>
    </dgm:pt>
    <dgm:pt modelId="{BE594B92-9DD9-4014-8059-9F68A689DF82}" type="pres">
      <dgm:prSet presAssocID="{1AE93DA2-5695-4526-B80A-49F2E95EB276}" presName="node" presStyleLbl="node1" presStyleIdx="0" presStyleCnt="5" custScaleX="119955" custScaleY="12151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3D1EBBE-DAD5-45E5-83B9-D7AC463A466B}" type="pres">
      <dgm:prSet presAssocID="{5EBDDE7A-2E3F-4448-A0C2-43CCAAEB66D0}" presName="parTrans" presStyleLbl="sibTrans2D1" presStyleIdx="1" presStyleCnt="5"/>
      <dgm:spPr/>
      <dgm:t>
        <a:bodyPr/>
        <a:lstStyle/>
        <a:p>
          <a:endParaRPr lang="it-IT"/>
        </a:p>
      </dgm:t>
    </dgm:pt>
    <dgm:pt modelId="{030F4EE8-E4C2-42A5-AA4C-AE2B6D3FB8C7}" type="pres">
      <dgm:prSet presAssocID="{5EBDDE7A-2E3F-4448-A0C2-43CCAAEB66D0}" presName="connectorText" presStyleLbl="sibTrans2D1" presStyleIdx="1" presStyleCnt="5"/>
      <dgm:spPr/>
      <dgm:t>
        <a:bodyPr/>
        <a:lstStyle/>
        <a:p>
          <a:endParaRPr lang="it-IT"/>
        </a:p>
      </dgm:t>
    </dgm:pt>
    <dgm:pt modelId="{E0AE0F64-952B-4B32-A843-460B96B4F16C}" type="pres">
      <dgm:prSet presAssocID="{765B28FE-3176-4942-8E35-8164E514FCDF}" presName="node" presStyleLbl="node1" presStyleIdx="1" presStyleCnt="5" custScaleX="113888" custScaleY="12337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23173D9-73F4-474A-BA5D-A4E9893545D0}" type="pres">
      <dgm:prSet presAssocID="{2A9C5954-D11C-4152-B8D0-6D259C96C603}" presName="parTrans" presStyleLbl="sibTrans2D1" presStyleIdx="2" presStyleCnt="5"/>
      <dgm:spPr/>
      <dgm:t>
        <a:bodyPr/>
        <a:lstStyle/>
        <a:p>
          <a:endParaRPr lang="it-IT"/>
        </a:p>
      </dgm:t>
    </dgm:pt>
    <dgm:pt modelId="{6E7C0ADB-38D4-4DF9-A0B6-DAF06C1710D2}" type="pres">
      <dgm:prSet presAssocID="{2A9C5954-D11C-4152-B8D0-6D259C96C603}" presName="connectorText" presStyleLbl="sibTrans2D1" presStyleIdx="2" presStyleCnt="5"/>
      <dgm:spPr/>
      <dgm:t>
        <a:bodyPr/>
        <a:lstStyle/>
        <a:p>
          <a:endParaRPr lang="it-IT"/>
        </a:p>
      </dgm:t>
    </dgm:pt>
    <dgm:pt modelId="{6001F580-576B-47CA-BD50-F59A2472ED5F}" type="pres">
      <dgm:prSet presAssocID="{277197C1-2FD4-480D-B7BE-7025161442F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D359EE5-6321-4F61-85F4-28CF1B97F615}" type="pres">
      <dgm:prSet presAssocID="{877D4759-32A5-4B41-AA38-A770399149AB}" presName="parTrans" presStyleLbl="sibTrans2D1" presStyleIdx="3" presStyleCnt="5"/>
      <dgm:spPr/>
      <dgm:t>
        <a:bodyPr/>
        <a:lstStyle/>
        <a:p>
          <a:endParaRPr lang="it-IT"/>
        </a:p>
      </dgm:t>
    </dgm:pt>
    <dgm:pt modelId="{9973DEB4-E7CB-4653-BD00-B8322E9C6449}" type="pres">
      <dgm:prSet presAssocID="{877D4759-32A5-4B41-AA38-A770399149AB}" presName="connectorText" presStyleLbl="sibTrans2D1" presStyleIdx="3" presStyleCnt="5"/>
      <dgm:spPr/>
      <dgm:t>
        <a:bodyPr/>
        <a:lstStyle/>
        <a:p>
          <a:endParaRPr lang="it-IT"/>
        </a:p>
      </dgm:t>
    </dgm:pt>
    <dgm:pt modelId="{88EAF5A7-A5C8-4892-82E6-28B1C4F099AB}" type="pres">
      <dgm:prSet presAssocID="{2A56188E-34F0-42F5-A007-C8EAA0C7EEF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39B69A8-D6C2-4ACD-A25E-FAEDE0746F68}" type="pres">
      <dgm:prSet presAssocID="{7E26390A-0ED5-48D7-A9DE-195E4F6B4441}" presName="parTrans" presStyleLbl="sibTrans2D1" presStyleIdx="4" presStyleCnt="5"/>
      <dgm:spPr/>
      <dgm:t>
        <a:bodyPr/>
        <a:lstStyle/>
        <a:p>
          <a:endParaRPr lang="it-IT"/>
        </a:p>
      </dgm:t>
    </dgm:pt>
    <dgm:pt modelId="{AED74A4F-AB02-4964-9551-4D8BFB3CEAC2}" type="pres">
      <dgm:prSet presAssocID="{7E26390A-0ED5-48D7-A9DE-195E4F6B4441}" presName="connectorText" presStyleLbl="sibTrans2D1" presStyleIdx="4" presStyleCnt="5"/>
      <dgm:spPr/>
      <dgm:t>
        <a:bodyPr/>
        <a:lstStyle/>
        <a:p>
          <a:endParaRPr lang="it-IT"/>
        </a:p>
      </dgm:t>
    </dgm:pt>
    <dgm:pt modelId="{3F96B00A-973C-4AE3-8600-3EEE6C4F4975}" type="pres">
      <dgm:prSet presAssocID="{F1923C7F-0E31-46B7-B733-3930D06F8C2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EA233D2-3F6F-4306-B998-8C4C65890857}" type="presOf" srcId="{2A9C5954-D11C-4152-B8D0-6D259C96C603}" destId="{6E7C0ADB-38D4-4DF9-A0B6-DAF06C1710D2}" srcOrd="1" destOrd="0" presId="urn:microsoft.com/office/officeart/2005/8/layout/radial5"/>
    <dgm:cxn modelId="{E41F989C-EB9B-4BD7-8436-4B2FF6A6E4A8}" type="presOf" srcId="{7E26390A-0ED5-48D7-A9DE-195E4F6B4441}" destId="{AED74A4F-AB02-4964-9551-4D8BFB3CEAC2}" srcOrd="1" destOrd="0" presId="urn:microsoft.com/office/officeart/2005/8/layout/radial5"/>
    <dgm:cxn modelId="{69A427B1-CC91-49D8-B8CC-9ED41DAE3F66}" srcId="{277197C1-2FD4-480D-B7BE-7025161442FC}" destId="{0AF87AB2-672E-4E73-BAB3-E340C01D0198}" srcOrd="0" destOrd="0" parTransId="{B12D298B-5622-4A52-8E67-7FE7A26E50B1}" sibTransId="{F4F4F5BF-6412-486D-956E-20A947B06D36}"/>
    <dgm:cxn modelId="{3DA3E857-C384-4C48-8C60-B9F094EE41A3}" type="presOf" srcId="{F1923C7F-0E31-46B7-B733-3930D06F8C21}" destId="{3F96B00A-973C-4AE3-8600-3EEE6C4F4975}" srcOrd="0" destOrd="0" presId="urn:microsoft.com/office/officeart/2005/8/layout/radial5"/>
    <dgm:cxn modelId="{BA39C00D-0761-40E1-8516-36D441ED703E}" type="presOf" srcId="{2A56188E-34F0-42F5-A007-C8EAA0C7EEFA}" destId="{88EAF5A7-A5C8-4892-82E6-28B1C4F099AB}" srcOrd="0" destOrd="0" presId="urn:microsoft.com/office/officeart/2005/8/layout/radial5"/>
    <dgm:cxn modelId="{10965809-393E-425F-9684-A189B3910F69}" srcId="{16A66896-22E7-4126-B0E8-A5A9AA515EBB}" destId="{F8C798C9-A881-4C0B-B7A6-ECBCDEDA708F}" srcOrd="0" destOrd="0" parTransId="{31185178-BC22-4842-B501-A437BC4EB8A2}" sibTransId="{3521EB96-5F81-4120-A47F-66CE9D0D97D2}"/>
    <dgm:cxn modelId="{F25AC95B-AE5D-419B-8668-8CFF963DB389}" type="presOf" srcId="{877D4759-32A5-4B41-AA38-A770399149AB}" destId="{6D359EE5-6321-4F61-85F4-28CF1B97F615}" srcOrd="0" destOrd="0" presId="urn:microsoft.com/office/officeart/2005/8/layout/radial5"/>
    <dgm:cxn modelId="{5F7A37D8-B5DD-4DC7-B895-E6D18C6D1567}" srcId="{F8C798C9-A881-4C0B-B7A6-ECBCDEDA708F}" destId="{277197C1-2FD4-480D-B7BE-7025161442FC}" srcOrd="2" destOrd="0" parTransId="{2A9C5954-D11C-4152-B8D0-6D259C96C603}" sibTransId="{E05E7B74-04A7-4A0C-9368-90D9CE114257}"/>
    <dgm:cxn modelId="{A2D6CB7C-5D5F-4CD5-AE14-B7EAFFBB3BF6}" type="presOf" srcId="{16A66896-22E7-4126-B0E8-A5A9AA515EBB}" destId="{D69DF1FF-046D-4B50-84DE-1E79985C246E}" srcOrd="0" destOrd="0" presId="urn:microsoft.com/office/officeart/2005/8/layout/radial5"/>
    <dgm:cxn modelId="{02C3B350-5BC5-4A42-BD93-5F7753473969}" type="presOf" srcId="{98DB907C-4694-479A-AB77-8339D0207E45}" destId="{9D27567D-BD9F-472A-AFC9-867888F52209}" srcOrd="1" destOrd="0" presId="urn:microsoft.com/office/officeart/2005/8/layout/radial5"/>
    <dgm:cxn modelId="{89328DA7-6EB1-4D13-80E5-F4F9588B6131}" type="presOf" srcId="{877D4759-32A5-4B41-AA38-A770399149AB}" destId="{9973DEB4-E7CB-4653-BD00-B8322E9C6449}" srcOrd="1" destOrd="0" presId="urn:microsoft.com/office/officeart/2005/8/layout/radial5"/>
    <dgm:cxn modelId="{55478A31-31DB-43B8-B943-4357FB1FAC88}" type="presOf" srcId="{1AE93DA2-5695-4526-B80A-49F2E95EB276}" destId="{BE594B92-9DD9-4014-8059-9F68A689DF82}" srcOrd="0" destOrd="0" presId="urn:microsoft.com/office/officeart/2005/8/layout/radial5"/>
    <dgm:cxn modelId="{C646D4F7-B417-4F92-8CAB-5E809FBA63FE}" type="presOf" srcId="{0AF87AB2-672E-4E73-BAB3-E340C01D0198}" destId="{6001F580-576B-47CA-BD50-F59A2472ED5F}" srcOrd="0" destOrd="1" presId="urn:microsoft.com/office/officeart/2005/8/layout/radial5"/>
    <dgm:cxn modelId="{77D578ED-2DBA-4EC6-838D-22CB47B7B212}" srcId="{F8C798C9-A881-4C0B-B7A6-ECBCDEDA708F}" destId="{765B28FE-3176-4942-8E35-8164E514FCDF}" srcOrd="1" destOrd="0" parTransId="{5EBDDE7A-2E3F-4448-A0C2-43CCAAEB66D0}" sibTransId="{AC346767-DC68-45A8-AE5E-81C7B3BF95E5}"/>
    <dgm:cxn modelId="{26E5FD8B-BB5B-4F25-9BDF-3C8CC363A3B5}" srcId="{F8C798C9-A881-4C0B-B7A6-ECBCDEDA708F}" destId="{2A56188E-34F0-42F5-A007-C8EAA0C7EEFA}" srcOrd="3" destOrd="0" parTransId="{877D4759-32A5-4B41-AA38-A770399149AB}" sibTransId="{77BDCDD4-47EB-4468-A4A4-20A2D71FB8C7}"/>
    <dgm:cxn modelId="{3951F8E4-71B1-41EB-A9C3-A9348D6860D0}" srcId="{F8C798C9-A881-4C0B-B7A6-ECBCDEDA708F}" destId="{F1923C7F-0E31-46B7-B733-3930D06F8C21}" srcOrd="4" destOrd="0" parTransId="{7E26390A-0ED5-48D7-A9DE-195E4F6B4441}" sibTransId="{C3C50E1D-7991-4D87-9C6C-293629D20B85}"/>
    <dgm:cxn modelId="{ABB78C82-555A-4A74-9BE9-817392AC878E}" type="presOf" srcId="{5EBDDE7A-2E3F-4448-A0C2-43CCAAEB66D0}" destId="{B3D1EBBE-DAD5-45E5-83B9-D7AC463A466B}" srcOrd="0" destOrd="0" presId="urn:microsoft.com/office/officeart/2005/8/layout/radial5"/>
    <dgm:cxn modelId="{342C9D1A-5ADD-4E7B-9387-C76940F33CC0}" type="presOf" srcId="{2A9C5954-D11C-4152-B8D0-6D259C96C603}" destId="{423173D9-73F4-474A-BA5D-A4E9893545D0}" srcOrd="0" destOrd="0" presId="urn:microsoft.com/office/officeart/2005/8/layout/radial5"/>
    <dgm:cxn modelId="{8A860FC8-8F35-4DE2-89E7-10264D6A689A}" type="presOf" srcId="{5EBDDE7A-2E3F-4448-A0C2-43CCAAEB66D0}" destId="{030F4EE8-E4C2-42A5-AA4C-AE2B6D3FB8C7}" srcOrd="1" destOrd="0" presId="urn:microsoft.com/office/officeart/2005/8/layout/radial5"/>
    <dgm:cxn modelId="{65876BD7-4FC4-46DE-A4FC-20A2AD14DB15}" type="presOf" srcId="{277197C1-2FD4-480D-B7BE-7025161442FC}" destId="{6001F580-576B-47CA-BD50-F59A2472ED5F}" srcOrd="0" destOrd="0" presId="urn:microsoft.com/office/officeart/2005/8/layout/radial5"/>
    <dgm:cxn modelId="{E58F5AB9-5AFF-42F7-B7CB-AC6A59D12733}" type="presOf" srcId="{7E26390A-0ED5-48D7-A9DE-195E4F6B4441}" destId="{E39B69A8-D6C2-4ACD-A25E-FAEDE0746F68}" srcOrd="0" destOrd="0" presId="urn:microsoft.com/office/officeart/2005/8/layout/radial5"/>
    <dgm:cxn modelId="{414BA5F3-DCE6-4477-B520-FF33F9E58A2D}" type="presOf" srcId="{F8C798C9-A881-4C0B-B7A6-ECBCDEDA708F}" destId="{C25920B5-525F-4198-9C59-85A3BEE89620}" srcOrd="0" destOrd="0" presId="urn:microsoft.com/office/officeart/2005/8/layout/radial5"/>
    <dgm:cxn modelId="{6353317A-B474-450C-B911-C78BCDD2DD2F}" type="presOf" srcId="{765B28FE-3176-4942-8E35-8164E514FCDF}" destId="{E0AE0F64-952B-4B32-A843-460B96B4F16C}" srcOrd="0" destOrd="0" presId="urn:microsoft.com/office/officeart/2005/8/layout/radial5"/>
    <dgm:cxn modelId="{A26F0B5F-9CFF-48EF-AC92-ECB4655C2352}" srcId="{F8C798C9-A881-4C0B-B7A6-ECBCDEDA708F}" destId="{1AE93DA2-5695-4526-B80A-49F2E95EB276}" srcOrd="0" destOrd="0" parTransId="{98DB907C-4694-479A-AB77-8339D0207E45}" sibTransId="{E27F8E01-A14B-4461-A474-5EB4DB00B477}"/>
    <dgm:cxn modelId="{57F99E0C-A3B7-425C-8F16-F0800FE13BEC}" type="presOf" srcId="{98DB907C-4694-479A-AB77-8339D0207E45}" destId="{6EA3088D-A91E-49FA-9AC7-6E05CF8E21CF}" srcOrd="0" destOrd="0" presId="urn:microsoft.com/office/officeart/2005/8/layout/radial5"/>
    <dgm:cxn modelId="{7626B7FC-C2C8-42A8-B9E6-0FD91D52118B}" type="presParOf" srcId="{D69DF1FF-046D-4B50-84DE-1E79985C246E}" destId="{C25920B5-525F-4198-9C59-85A3BEE89620}" srcOrd="0" destOrd="0" presId="urn:microsoft.com/office/officeart/2005/8/layout/radial5"/>
    <dgm:cxn modelId="{3A223E21-AE26-4FB4-96B6-553A63408868}" type="presParOf" srcId="{D69DF1FF-046D-4B50-84DE-1E79985C246E}" destId="{6EA3088D-A91E-49FA-9AC7-6E05CF8E21CF}" srcOrd="1" destOrd="0" presId="urn:microsoft.com/office/officeart/2005/8/layout/radial5"/>
    <dgm:cxn modelId="{B9055088-613F-4E22-AAA8-AEEF8E9A78BF}" type="presParOf" srcId="{6EA3088D-A91E-49FA-9AC7-6E05CF8E21CF}" destId="{9D27567D-BD9F-472A-AFC9-867888F52209}" srcOrd="0" destOrd="0" presId="urn:microsoft.com/office/officeart/2005/8/layout/radial5"/>
    <dgm:cxn modelId="{C5ECECE5-C71A-4EF8-A403-0EF71F196F1B}" type="presParOf" srcId="{D69DF1FF-046D-4B50-84DE-1E79985C246E}" destId="{BE594B92-9DD9-4014-8059-9F68A689DF82}" srcOrd="2" destOrd="0" presId="urn:microsoft.com/office/officeart/2005/8/layout/radial5"/>
    <dgm:cxn modelId="{01EB2CD4-9A5E-4DBE-A67F-A688415C849A}" type="presParOf" srcId="{D69DF1FF-046D-4B50-84DE-1E79985C246E}" destId="{B3D1EBBE-DAD5-45E5-83B9-D7AC463A466B}" srcOrd="3" destOrd="0" presId="urn:microsoft.com/office/officeart/2005/8/layout/radial5"/>
    <dgm:cxn modelId="{4A8DF87C-C97B-4970-85FE-EC2F64AF8088}" type="presParOf" srcId="{B3D1EBBE-DAD5-45E5-83B9-D7AC463A466B}" destId="{030F4EE8-E4C2-42A5-AA4C-AE2B6D3FB8C7}" srcOrd="0" destOrd="0" presId="urn:microsoft.com/office/officeart/2005/8/layout/radial5"/>
    <dgm:cxn modelId="{C3194313-0195-4304-BE1B-BD52B221D8C3}" type="presParOf" srcId="{D69DF1FF-046D-4B50-84DE-1E79985C246E}" destId="{E0AE0F64-952B-4B32-A843-460B96B4F16C}" srcOrd="4" destOrd="0" presId="urn:microsoft.com/office/officeart/2005/8/layout/radial5"/>
    <dgm:cxn modelId="{02500D03-459D-4816-9615-0ECCD17E9D5F}" type="presParOf" srcId="{D69DF1FF-046D-4B50-84DE-1E79985C246E}" destId="{423173D9-73F4-474A-BA5D-A4E9893545D0}" srcOrd="5" destOrd="0" presId="urn:microsoft.com/office/officeart/2005/8/layout/radial5"/>
    <dgm:cxn modelId="{C069D20A-32C4-4682-87CB-02EADE1243EC}" type="presParOf" srcId="{423173D9-73F4-474A-BA5D-A4E9893545D0}" destId="{6E7C0ADB-38D4-4DF9-A0B6-DAF06C1710D2}" srcOrd="0" destOrd="0" presId="urn:microsoft.com/office/officeart/2005/8/layout/radial5"/>
    <dgm:cxn modelId="{3A7CE355-200B-4E32-9F63-55A00C7E9BA8}" type="presParOf" srcId="{D69DF1FF-046D-4B50-84DE-1E79985C246E}" destId="{6001F580-576B-47CA-BD50-F59A2472ED5F}" srcOrd="6" destOrd="0" presId="urn:microsoft.com/office/officeart/2005/8/layout/radial5"/>
    <dgm:cxn modelId="{96CE2185-FB9F-4480-8C99-985CEB9BE0EB}" type="presParOf" srcId="{D69DF1FF-046D-4B50-84DE-1E79985C246E}" destId="{6D359EE5-6321-4F61-85F4-28CF1B97F615}" srcOrd="7" destOrd="0" presId="urn:microsoft.com/office/officeart/2005/8/layout/radial5"/>
    <dgm:cxn modelId="{4D2C3489-1E2C-42E6-BCE3-9204A60CD357}" type="presParOf" srcId="{6D359EE5-6321-4F61-85F4-28CF1B97F615}" destId="{9973DEB4-E7CB-4653-BD00-B8322E9C6449}" srcOrd="0" destOrd="0" presId="urn:microsoft.com/office/officeart/2005/8/layout/radial5"/>
    <dgm:cxn modelId="{F02DC87C-1B8B-46B9-91B0-86D9BA856055}" type="presParOf" srcId="{D69DF1FF-046D-4B50-84DE-1E79985C246E}" destId="{88EAF5A7-A5C8-4892-82E6-28B1C4F099AB}" srcOrd="8" destOrd="0" presId="urn:microsoft.com/office/officeart/2005/8/layout/radial5"/>
    <dgm:cxn modelId="{A8B49672-9F1E-401A-974C-7CF574ADF114}" type="presParOf" srcId="{D69DF1FF-046D-4B50-84DE-1E79985C246E}" destId="{E39B69A8-D6C2-4ACD-A25E-FAEDE0746F68}" srcOrd="9" destOrd="0" presId="urn:microsoft.com/office/officeart/2005/8/layout/radial5"/>
    <dgm:cxn modelId="{89B5F3B5-03BB-44F7-99D0-114C0353796A}" type="presParOf" srcId="{E39B69A8-D6C2-4ACD-A25E-FAEDE0746F68}" destId="{AED74A4F-AB02-4964-9551-4D8BFB3CEAC2}" srcOrd="0" destOrd="0" presId="urn:microsoft.com/office/officeart/2005/8/layout/radial5"/>
    <dgm:cxn modelId="{11729E9E-A676-445E-8687-54901DE649B4}" type="presParOf" srcId="{D69DF1FF-046D-4B50-84DE-1E79985C246E}" destId="{3F96B00A-973C-4AE3-8600-3EEE6C4F4975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20B5-525F-4198-9C59-85A3BEE89620}">
      <dsp:nvSpPr>
        <dsp:cNvPr id="0" name=""/>
        <dsp:cNvSpPr/>
      </dsp:nvSpPr>
      <dsp:spPr>
        <a:xfrm>
          <a:off x="3467621" y="2862405"/>
          <a:ext cx="1859892" cy="18598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b="1" kern="1200" dirty="0" smtClean="0"/>
            <a:t>Pericoli</a:t>
          </a:r>
          <a:endParaRPr lang="it-IT" sz="3100" b="1" kern="1200" dirty="0"/>
        </a:p>
      </dsp:txBody>
      <dsp:txXfrm>
        <a:off x="3739996" y="3134780"/>
        <a:ext cx="1315142" cy="1315142"/>
      </dsp:txXfrm>
    </dsp:sp>
    <dsp:sp modelId="{6EA3088D-A91E-49FA-9AC7-6E05CF8E21CF}">
      <dsp:nvSpPr>
        <dsp:cNvPr id="0" name=""/>
        <dsp:cNvSpPr/>
      </dsp:nvSpPr>
      <dsp:spPr>
        <a:xfrm rot="16200000">
          <a:off x="4237005" y="2239066"/>
          <a:ext cx="321124" cy="658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>
        <a:off x="4285174" y="2419027"/>
        <a:ext cx="224787" cy="395375"/>
      </dsp:txXfrm>
    </dsp:sp>
    <dsp:sp modelId="{BE594B92-9DD9-4014-8059-9F68A689DF82}">
      <dsp:nvSpPr>
        <dsp:cNvPr id="0" name=""/>
        <dsp:cNvSpPr/>
      </dsp:nvSpPr>
      <dsp:spPr>
        <a:xfrm>
          <a:off x="3235134" y="-98590"/>
          <a:ext cx="2324865" cy="23551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>
              <a:solidFill>
                <a:schemeClr val="tx2">
                  <a:lumMod val="50000"/>
                </a:schemeClr>
              </a:solidFill>
            </a:rPr>
            <a:t>Inquinamento</a:t>
          </a:r>
          <a:endParaRPr lang="it-IT" sz="20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3575603" y="246306"/>
        <a:ext cx="1643927" cy="1665308"/>
      </dsp:txXfrm>
    </dsp:sp>
    <dsp:sp modelId="{B3D1EBBE-DAD5-45E5-83B9-D7AC463A466B}">
      <dsp:nvSpPr>
        <dsp:cNvPr id="0" name=""/>
        <dsp:cNvSpPr/>
      </dsp:nvSpPr>
      <dsp:spPr>
        <a:xfrm rot="20520000">
          <a:off x="5413874" y="3074798"/>
          <a:ext cx="356123" cy="658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>
        <a:off x="5416488" y="3223097"/>
        <a:ext cx="249286" cy="395375"/>
      </dsp:txXfrm>
    </dsp:sp>
    <dsp:sp modelId="{E0AE0F64-952B-4B32-A843-460B96B4F16C}">
      <dsp:nvSpPr>
        <dsp:cNvPr id="0" name=""/>
        <dsp:cNvSpPr/>
      </dsp:nvSpPr>
      <dsp:spPr>
        <a:xfrm>
          <a:off x="5874517" y="1758312"/>
          <a:ext cx="2207280" cy="239111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kern="1200" dirty="0" smtClean="0">
              <a:solidFill>
                <a:schemeClr val="tx2">
                  <a:lumMod val="50000"/>
                </a:schemeClr>
              </a:solidFill>
            </a:rPr>
            <a:t>Spreco Acqua</a:t>
          </a:r>
        </a:p>
      </dsp:txBody>
      <dsp:txXfrm>
        <a:off x="6197766" y="2108482"/>
        <a:ext cx="1560782" cy="1690770"/>
      </dsp:txXfrm>
    </dsp:sp>
    <dsp:sp modelId="{423173D9-73F4-474A-BA5D-A4E9893545D0}">
      <dsp:nvSpPr>
        <dsp:cNvPr id="0" name=""/>
        <dsp:cNvSpPr/>
      </dsp:nvSpPr>
      <dsp:spPr>
        <a:xfrm rot="3240000">
          <a:off x="4960525" y="4534759"/>
          <a:ext cx="431626" cy="658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>
        <a:off x="4987213" y="4614172"/>
        <a:ext cx="302138" cy="395375"/>
      </dsp:txXfrm>
    </dsp:sp>
    <dsp:sp modelId="{6001F580-576B-47CA-BD50-F59A2472ED5F}">
      <dsp:nvSpPr>
        <dsp:cNvPr id="0" name=""/>
        <dsp:cNvSpPr/>
      </dsp:nvSpPr>
      <dsp:spPr>
        <a:xfrm>
          <a:off x="5023402" y="5018475"/>
          <a:ext cx="1938115" cy="193811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>
              <a:solidFill>
                <a:schemeClr val="tx2">
                  <a:lumMod val="50000"/>
                </a:schemeClr>
              </a:solidFill>
            </a:rPr>
            <a:t>Deforestazione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200" kern="1200" dirty="0"/>
        </a:p>
      </dsp:txBody>
      <dsp:txXfrm>
        <a:off x="5307232" y="5302305"/>
        <a:ext cx="1370455" cy="1370455"/>
      </dsp:txXfrm>
    </dsp:sp>
    <dsp:sp modelId="{6D359EE5-6321-4F61-85F4-28CF1B97F615}">
      <dsp:nvSpPr>
        <dsp:cNvPr id="0" name=""/>
        <dsp:cNvSpPr/>
      </dsp:nvSpPr>
      <dsp:spPr>
        <a:xfrm rot="7560000">
          <a:off x="3402983" y="4534759"/>
          <a:ext cx="431626" cy="658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 rot="10800000">
        <a:off x="3505783" y="4614172"/>
        <a:ext cx="302138" cy="395375"/>
      </dsp:txXfrm>
    </dsp:sp>
    <dsp:sp modelId="{88EAF5A7-A5C8-4892-82E6-28B1C4F099AB}">
      <dsp:nvSpPr>
        <dsp:cNvPr id="0" name=""/>
        <dsp:cNvSpPr/>
      </dsp:nvSpPr>
      <dsp:spPr>
        <a:xfrm>
          <a:off x="1833617" y="5018475"/>
          <a:ext cx="1938115" cy="193811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>
              <a:solidFill>
                <a:schemeClr val="tx2">
                  <a:lumMod val="50000"/>
                </a:schemeClr>
              </a:solidFill>
            </a:rPr>
            <a:t>Rifiuti</a:t>
          </a:r>
        </a:p>
      </dsp:txBody>
      <dsp:txXfrm>
        <a:off x="2117447" y="5302305"/>
        <a:ext cx="1370455" cy="1370455"/>
      </dsp:txXfrm>
    </dsp:sp>
    <dsp:sp modelId="{E39B69A8-D6C2-4ACD-A25E-FAEDE0746F68}">
      <dsp:nvSpPr>
        <dsp:cNvPr id="0" name=""/>
        <dsp:cNvSpPr/>
      </dsp:nvSpPr>
      <dsp:spPr>
        <a:xfrm rot="11880000">
          <a:off x="2921676" y="3053448"/>
          <a:ext cx="431626" cy="6589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500" kern="1200"/>
        </a:p>
      </dsp:txBody>
      <dsp:txXfrm rot="10800000">
        <a:off x="3047995" y="3205247"/>
        <a:ext cx="302138" cy="395375"/>
      </dsp:txXfrm>
    </dsp:sp>
    <dsp:sp modelId="{3F96B00A-973C-4AE3-8600-3EEE6C4F4975}">
      <dsp:nvSpPr>
        <dsp:cNvPr id="0" name=""/>
        <dsp:cNvSpPr/>
      </dsp:nvSpPr>
      <dsp:spPr>
        <a:xfrm>
          <a:off x="847920" y="1984810"/>
          <a:ext cx="1938115" cy="1938115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b="1" kern="1200" dirty="0" smtClean="0">
              <a:solidFill>
                <a:schemeClr val="tx2">
                  <a:lumMod val="50000"/>
                </a:schemeClr>
              </a:solidFill>
            </a:rPr>
            <a:t>Energia</a:t>
          </a:r>
        </a:p>
      </dsp:txBody>
      <dsp:txXfrm>
        <a:off x="1131750" y="2268640"/>
        <a:ext cx="1370455" cy="13704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2B4A9-CC51-4630-9423-6AE0924C8079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EF967-A86D-4706-9A95-1F1B1A37D57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1947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FDB05-CFB4-4070-967C-7C2884CCB954}" type="datetimeFigureOut">
              <a:rPr lang="it-IT" smtClean="0"/>
              <a:pPr/>
              <a:t>22/04/2021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E7DB1-7396-4CAF-A23C-A973FF75DDF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2694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earth day celebration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939800"/>
            <a:ext cx="9144000" cy="49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/>
          <p:cNvSpPr txBox="1"/>
          <p:nvPr/>
        </p:nvSpPr>
        <p:spPr>
          <a:xfrm>
            <a:off x="1857356" y="285728"/>
            <a:ext cx="5643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Perché si festeggia</a:t>
            </a:r>
            <a:endParaRPr lang="it-IT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nquinamento-sulla-terra-con-acqua-sporca-e-deforestazione-illustrazione-2atb46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2543" y="3400778"/>
            <a:ext cx="58914" cy="56444"/>
          </a:xfrm>
          <a:prstGeom prst="rect">
            <a:avLst/>
          </a:prstGeom>
        </p:spPr>
      </p:pic>
      <p:graphicFrame>
        <p:nvGraphicFramePr>
          <p:cNvPr id="11" name="Diagramma 10"/>
          <p:cNvGraphicFramePr/>
          <p:nvPr/>
        </p:nvGraphicFramePr>
        <p:xfrm>
          <a:off x="0" y="0"/>
          <a:ext cx="892971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unnamed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177925"/>
            <a:ext cx="9144000" cy="4500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096482f7805ba58683659be1b58ea136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228725"/>
            <a:ext cx="9144000" cy="44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2976" y="642918"/>
            <a:ext cx="6400800" cy="3924312"/>
          </a:xfrm>
        </p:spPr>
        <p:txBody>
          <a:bodyPr>
            <a:noAutofit/>
          </a:bodyPr>
          <a:lstStyle/>
          <a:p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Qui si impara anche giocando,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risparmiando e </a:t>
            </a:r>
            <a:r>
              <a:rPr lang="it-IT" sz="2400" b="1" dirty="0" err="1" smtClean="0">
                <a:solidFill>
                  <a:schemeClr val="tx2">
                    <a:lumMod val="50000"/>
                  </a:schemeClr>
                </a:solidFill>
              </a:rPr>
              <a:t>riciclando…</a:t>
            </a: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per salvare questo mondo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in allegro girotondo.</a:t>
            </a:r>
          </a:p>
          <a:p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L’acqua oggi è assai preziosa,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più importante di ogni cosa,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non sprecarla nella doccia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e conservane ogni goccia</a:t>
            </a:r>
          </a:p>
          <a:p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Pile, carta, lampadine,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vetro, plastica e lattine,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non buttarle tutte insieme,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differenziale per bene!</a:t>
            </a:r>
          </a:p>
          <a:p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Mentre giochi coi colori,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puoi scoprir nuovi valori: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il rispetto dell’ambiente,</a:t>
            </a:r>
            <a:b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it-IT" sz="2400" b="1" dirty="0" smtClean="0">
                <a:solidFill>
                  <a:schemeClr val="tx2">
                    <a:lumMod val="50000"/>
                  </a:schemeClr>
                </a:solidFill>
              </a:rPr>
              <a:t>della terra e della gente.</a:t>
            </a:r>
          </a:p>
          <a:p>
            <a:endParaRPr lang="it-IT" sz="2400" dirty="0"/>
          </a:p>
        </p:txBody>
      </p:sp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77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FILASTROCCA ECOLOGICA</a:t>
            </a:r>
            <a:endParaRPr lang="it-IT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earth-day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-27338" y="1870959"/>
            <a:ext cx="9144000" cy="498704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sellaDiTesto 3"/>
          <p:cNvSpPr txBox="1"/>
          <p:nvPr/>
        </p:nvSpPr>
        <p:spPr>
          <a:xfrm>
            <a:off x="187172" y="116632"/>
            <a:ext cx="8755282" cy="175432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Attività creativo-manipolative</a:t>
            </a:r>
          </a:p>
          <a:p>
            <a:pPr algn="ctr"/>
            <a:r>
              <a:rPr lang="it-IT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e Logico Matematiche</a:t>
            </a:r>
            <a:endParaRPr lang="it-IT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la%20terra.jpg"/>
          <p:cNvPicPr>
            <a:picLocks noGrp="1" noChangeAspect="1"/>
          </p:cNvPicPr>
          <p:nvPr isPhoto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2650" y="0"/>
            <a:ext cx="737711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earth day supereroi.png"/>
          <p:cNvPicPr>
            <a:picLocks noGrp="1" noChangeAspect="1"/>
          </p:cNvPicPr>
          <p:nvPr isPhoto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0" y="857250"/>
            <a:ext cx="9144000" cy="514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earth day corona.png"/>
          <p:cNvPicPr>
            <a:picLocks noGrp="1" noChangeAspect="1"/>
          </p:cNvPicPr>
          <p:nvPr isPhoto="1"/>
        </p:nvPicPr>
        <p:blipFill rotWithShape="1">
          <a:blip r:embed="rId2">
            <a:biLevel thresh="75000"/>
          </a:blip>
          <a:srcRect t="6209"/>
          <a:stretch/>
        </p:blipFill>
        <p:spPr>
          <a:xfrm>
            <a:off x="0" y="1468581"/>
            <a:ext cx="9144000" cy="41987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/>
          <p:cNvSpPr txBox="1"/>
          <p:nvPr/>
        </p:nvSpPr>
        <p:spPr>
          <a:xfrm>
            <a:off x="1691680" y="260648"/>
            <a:ext cx="526240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Colora, ritaglia, unisci le estremità e  crea a tua corona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da raccolta diff.png"/>
          <p:cNvPicPr>
            <a:picLocks noGrp="1" noChangeAspect="1"/>
          </p:cNvPicPr>
          <p:nvPr isPhoto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755577" y="0"/>
            <a:ext cx="806489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da pregraf"/>
          <p:cNvPicPr>
            <a:picLocks noGrp="1" noChangeAspect="1"/>
          </p:cNvPicPr>
          <p:nvPr isPhoto="1"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863" y="0"/>
            <a:ext cx="49942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383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iuta"/>
          <p:cNvPicPr>
            <a:picLocks noGrp="1" noChangeAspect="1"/>
          </p:cNvPicPr>
          <p:nvPr isPhoto="1"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613" y="0"/>
            <a:ext cx="49291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95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momondo"/>
          <p:cNvPicPr>
            <a:picLocks noGrp="1" noChangeAspect="1"/>
          </p:cNvPicPr>
          <p:nvPr isPhoto="1"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3" y="0"/>
            <a:ext cx="68849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6288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gua1%20copia"/>
          <p:cNvPicPr>
            <a:picLocks noGrp="1" noChangeAspect="1"/>
          </p:cNvPicPr>
          <p:nvPr isPhoto="1"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238" y="0"/>
            <a:ext cx="50895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0190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preco"/>
          <p:cNvPicPr>
            <a:picLocks noGrp="1" noChangeAspect="1"/>
          </p:cNvPicPr>
          <p:nvPr isPhoto="1"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275" y="0"/>
            <a:ext cx="57594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8583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amoalbero"/>
          <p:cNvPicPr>
            <a:picLocks noGrp="1" noChangeAspect="1"/>
          </p:cNvPicPr>
          <p:nvPr isPhoto="1"/>
        </p:nvPicPr>
        <p:blipFill rotWithShape="1"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6"/>
          <a:stretch/>
        </p:blipFill>
        <p:spPr>
          <a:xfrm>
            <a:off x="1589088" y="0"/>
            <a:ext cx="579538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9943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de10"/>
          <p:cNvPicPr>
            <a:picLocks noGrp="1" noChangeAspect="1"/>
          </p:cNvPicPr>
          <p:nvPr isPhoto="1"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0"/>
            <a:ext cx="88011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7574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onlaluce"/>
          <p:cNvPicPr>
            <a:picLocks noGrp="1" noChangeAspect="1"/>
          </p:cNvPicPr>
          <p:nvPr isPhoto="1"/>
        </p:nvPicPr>
        <p:blipFill rotWithShape="1"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>
            <a:off x="2106613" y="0"/>
            <a:ext cx="4929187" cy="6594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438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earth-day-620x43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257175"/>
            <a:ext cx="9144000" cy="63420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/>
          <p:cNvSpPr txBox="1"/>
          <p:nvPr/>
        </p:nvSpPr>
        <p:spPr>
          <a:xfrm>
            <a:off x="3943462" y="5589240"/>
            <a:ext cx="12570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 smtClean="0">
                <a:solidFill>
                  <a:schemeClr val="bg1"/>
                </a:solidFill>
              </a:rPr>
              <a:t>Fine</a:t>
            </a:r>
            <a:endParaRPr lang="it-IT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37</Words>
  <Application>Microsoft Office PowerPoint</Application>
  <PresentationFormat>Presentazione su schermo (4:3)</PresentationFormat>
  <Paragraphs>16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FILASTROCCA ECOLOGICA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foto</dc:title>
  <dc:creator>D Maurelli</dc:creator>
  <cp:lastModifiedBy>Maurelli</cp:lastModifiedBy>
  <cp:revision>9</cp:revision>
  <dcterms:created xsi:type="dcterms:W3CDTF">2020-04-22T08:50:07Z</dcterms:created>
  <dcterms:modified xsi:type="dcterms:W3CDTF">2021-04-22T07:30:47Z</dcterms:modified>
</cp:coreProperties>
</file>